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60" r:id="rId7"/>
    <p:sldId id="259" r:id="rId8"/>
    <p:sldId id="270" r:id="rId9"/>
    <p:sldId id="271" r:id="rId10"/>
    <p:sldId id="261" r:id="rId11"/>
    <p:sldId id="272" r:id="rId12"/>
    <p:sldId id="273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63" r:id="rId24"/>
    <p:sldId id="264" r:id="rId25"/>
    <p:sldId id="265" r:id="rId26"/>
    <p:sldId id="266" r:id="rId27"/>
    <p:sldId id="267" r:id="rId28"/>
    <p:sldId id="26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791845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(4/4)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580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(4/4)-2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65099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(4/4)-1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86875" y="25781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910" y="710565"/>
            <a:ext cx="288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710565"/>
            <a:ext cx="2873349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35" y="710565"/>
            <a:ext cx="2880000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5" y="710565"/>
            <a:ext cx="289668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16865" y="20637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1055" y="257810"/>
            <a:ext cx="259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(1/4)-</a:t>
            </a:r>
            <a:r>
              <a:rPr lang="zh-CN" altLang="en-US"/>
              <a:t>有店面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83655" y="25781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</a:t>
            </a:r>
            <a:r>
              <a:rPr lang="zh-CN" altLang="en-US">
                <a:sym typeface="+mn-ea"/>
              </a:rPr>
              <a:t>店面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39250" y="25781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626110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626110"/>
            <a:ext cx="2912071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626110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626110"/>
            <a:ext cx="29184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182370" y="20637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-10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9050" y="20637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申请售后</a:t>
            </a:r>
            <a:r>
              <a:rPr lang="en-US" altLang="zh-CN"/>
              <a:t>-</a:t>
            </a:r>
            <a:r>
              <a:rPr lang="zh-CN" altLang="en-US"/>
              <a:t>退款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1325" y="206375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申请售后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原因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9965" y="20637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好友参团列表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626110"/>
            <a:ext cx="291531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626110"/>
            <a:ext cx="2912071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65" y="626110"/>
            <a:ext cx="2902326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626110"/>
            <a:ext cx="28800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649605"/>
            <a:ext cx="2883189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185" y="20637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团单分享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415" y="20637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团单分享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903085" y="20637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团单分享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0637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动态分享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30" y="64960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649605"/>
            <a:ext cx="287364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255" y="649605"/>
            <a:ext cx="289271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652145"/>
            <a:ext cx="2873642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015" y="20637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动态分享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7210" y="2063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举报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7545" y="2063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7265" y="20637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652145"/>
            <a:ext cx="2889589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652145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652145"/>
            <a:ext cx="286415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926465" y="19812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4945" y="198120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-4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3895" y="19812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8430" y="20637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640715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64071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45" y="648970"/>
            <a:ext cx="289915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945" y="64897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54025" y="20637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请先添加内容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0" y="198120"/>
            <a:ext cx="270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67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657225"/>
            <a:ext cx="289598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665480"/>
            <a:ext cx="2883196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5416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9050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665480"/>
            <a:ext cx="288956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2675" y="198120"/>
            <a:ext cx="189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9710" y="198120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86595" y="19812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665480"/>
            <a:ext cx="288956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494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782955"/>
            <a:ext cx="2886400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945" y="19812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5635" y="19812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285" y="19812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0" y="198120"/>
            <a:ext cx="282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782955"/>
            <a:ext cx="2886400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782955"/>
            <a:ext cx="2873628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782955"/>
            <a:ext cx="287362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95275" y="198120"/>
            <a:ext cx="267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3235" y="19812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7720" y="198120"/>
            <a:ext cx="91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2695" y="19812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-7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740410"/>
            <a:ext cx="2873628" cy="57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5" y="740410"/>
            <a:ext cx="2896018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10" y="740410"/>
            <a:ext cx="2876811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74041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060450" y="19812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-25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2110" y="198120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-8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6285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-21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5860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77545"/>
            <a:ext cx="287364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10" y="677545"/>
            <a:ext cx="2889547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677545"/>
            <a:ext cx="28896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075" y="677545"/>
            <a:ext cx="290883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地图 – 12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121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37090" y="414655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评论 – 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180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支付方式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181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9035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提示 – 二维码 –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240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动态评论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241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9035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动态页-</a:t>
            </a:r>
            <a:r>
              <a:rPr lang="en-US"/>
              <a:t>shark</a:t>
            </a:r>
            <a:r>
              <a:t>评论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300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微信登陆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017635" y="41465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t>发起团购-草稿箱 –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304905" y="414655"/>
            <a:ext cx="64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（</a:t>
            </a:r>
            <a:r>
              <a:rPr lang="en-US" altLang="zh-CN"/>
              <a:t>60</a:t>
            </a:r>
            <a:r>
              <a:rPr lang="zh-CN"/>
              <a:t>）</a:t>
            </a:r>
            <a:endParaRPr lang="zh-CN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664210"/>
            <a:ext cx="2893395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1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664210"/>
            <a:ext cx="2930020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06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15" y="664210"/>
            <a:ext cx="2859267" cy="57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8455" y="20637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发布认证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0" y="664210"/>
            <a:ext cx="2929127" cy="57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5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订单完成详情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6880" y="197485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订单进行中</a:t>
            </a:r>
            <a:r>
              <a:rPr lang="zh-CN" altLang="en-US"/>
              <a:t>详情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82010" y="19748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订单等待中</a:t>
            </a:r>
            <a:r>
              <a:rPr lang="zh-CN" altLang="en-US">
                <a:sym typeface="+mn-ea"/>
              </a:rPr>
              <a:t>详情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71005" y="1974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(1/4)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47547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664210"/>
            <a:ext cx="2898775" cy="5805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35" y="664210"/>
            <a:ext cx="2925445" cy="5805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80" y="664210"/>
            <a:ext cx="2891790" cy="5805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55" y="664210"/>
            <a:ext cx="2922270" cy="5805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774065"/>
            <a:ext cx="2880000" cy="57400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495" y="257810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(1/4)-2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23970" y="257810"/>
            <a:ext cx="156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(2/4)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005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(2/4)-2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5975" y="25781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(2/4)-1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60" y="774065"/>
            <a:ext cx="3049905" cy="5741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774065"/>
            <a:ext cx="2867025" cy="5748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5" y="774065"/>
            <a:ext cx="2888615" cy="5770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749300"/>
            <a:ext cx="2876678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10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(3/4)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00145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(3/4)-2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5481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申请团长</a:t>
            </a:r>
            <a:r>
              <a:rPr lang="en-US" altLang="zh-CN"/>
              <a:t>(3/4)-1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7880" y="25781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(4/4)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749300"/>
            <a:ext cx="290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0" y="749300"/>
            <a:ext cx="2896686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65" y="749300"/>
            <a:ext cx="291325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8856,&quot;width&quot;:53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WPS 演示</Application>
  <PresentationFormat>宽屏</PresentationFormat>
  <Paragraphs>170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等线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HS X</dc:creator>
  <cp:lastModifiedBy>苏幕遮</cp:lastModifiedBy>
  <cp:revision>45</cp:revision>
  <dcterms:created xsi:type="dcterms:W3CDTF">2021-06-23T11:38:00Z</dcterms:created>
  <dcterms:modified xsi:type="dcterms:W3CDTF">2021-06-24T01:57:33Z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156B1DC9AA484C788958736C5C050E25</vt:lpwstr>
  </property>
  <property fmtid="{D5CDD505-2E9C-101B-9397-08002B2CF9AE}" pid="3" name="KSOProductBuildVer">
    <vt:lpwstr>2052-11.1.0.9995</vt:lpwstr>
  </property>
</Properties>
</file>